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0" r:id="rId5"/>
    <p:sldId id="268" r:id="rId6"/>
    <p:sldId id="267" r:id="rId7"/>
    <p:sldId id="269" r:id="rId8"/>
    <p:sldId id="270" r:id="rId9"/>
    <p:sldId id="271" r:id="rId10"/>
    <p:sldId id="276" r:id="rId11"/>
    <p:sldId id="272" r:id="rId12"/>
    <p:sldId id="273" r:id="rId13"/>
    <p:sldId id="274" r:id="rId14"/>
    <p:sldId id="27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637"/>
    <a:srgbClr val="244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8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8BE641-3343-104F-9794-888F6D6FF5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E33DB-9CF3-AC42-8D6C-56914D16D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0A6D-C83F-014D-9328-149540FBD33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83A79-A931-5D41-AC5C-4F4624FC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A863A-9F0C-BF41-B9F1-FDC800350F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8EE06-23E4-0E4A-993E-A6E59555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FE84-AA3B-3A42-B646-1CAC1155CF6C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5105-C6FF-C74A-A0AA-87B53D40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5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5105-C6FF-C74A-A0AA-87B53D400C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5105-C6FF-C74A-A0AA-87B53D400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5105-C6FF-C74A-A0AA-87B53D400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8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9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3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9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7/12/18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1FBF4D-61A7-A644-8B44-B9018B4742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CBEF40-68D6-B94C-896D-24D9168C76F6}"/>
              </a:ext>
            </a:extLst>
          </p:cNvPr>
          <p:cNvSpPr txBox="1"/>
          <p:nvPr/>
        </p:nvSpPr>
        <p:spPr>
          <a:xfrm>
            <a:off x="1280813" y="1"/>
            <a:ext cx="10123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+mj-lt"/>
              </a:rPr>
              <a:t>USA-China &amp; American Football</a:t>
            </a:r>
          </a:p>
          <a:p>
            <a:pPr algn="ctr"/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+mj-lt"/>
              </a:rPr>
              <a:t>Celebrating 40 Years of Diplomatic Relations in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8424D-9679-6540-86C0-3F293C61E3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583" y="3878232"/>
            <a:ext cx="3727220" cy="1409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9B03E-CF24-854B-A8FE-83E0F1861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81" y="3878232"/>
            <a:ext cx="2431073" cy="13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BD289-A3E1-544A-8101-E22C6E5205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1773" y="-2"/>
            <a:ext cx="781717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4F159-3328-EF4A-84B9-9197E35544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50" y="0"/>
            <a:ext cx="4880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36F0F344-24FD-4970-8ED5-5735277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ACE7EE-9610-2742-ADC6-4C01689C9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7410E-0654-6C4B-914A-89F38BB522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050" y="334791"/>
            <a:ext cx="2543175" cy="4024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EF41EA-BD21-1F4F-8130-A8DE20C221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20000" y="334791"/>
            <a:ext cx="4248149" cy="4024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B1724-E243-B347-A753-6972375EC3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66ADEF1C-F755-461F-A941-7E4A8E6BB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4A7C287-8C35-4FE5-8596-E5DFD9436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8473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8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American visitors won </a:t>
            </a:r>
            <a:br>
              <a:rPr lang="en-US" sz="38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 expected on gameday, but afterwards, everyone was a winner</a:t>
            </a:r>
          </a:p>
        </p:txBody>
      </p:sp>
    </p:spTree>
    <p:extLst>
      <p:ext uri="{BB962C8B-B14F-4D97-AF65-F5344CB8AC3E}">
        <p14:creationId xmlns:p14="http://schemas.microsoft.com/office/powerpoint/2010/main" val="265746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43B94-052B-4C4E-B2D0-E6C2BE58C5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5"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AF653-C964-444F-AB34-AE2490E8D2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"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330" y="5139845"/>
            <a:ext cx="5909550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Friends for life!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C0675A-D944-F14F-8CF2-8783E28459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4972050" y="334791"/>
            <a:ext cx="6896099" cy="458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DD5039-A92B-4E45-BC25-1388B0E92F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330" y="174268"/>
            <a:ext cx="5909550" cy="12924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Sightseeing &amp; education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76CB8-6DC6-D14D-AC6E-22909BDB03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69" y="282795"/>
            <a:ext cx="4739820" cy="3118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9826A-3439-3F4B-AB03-E018A4586230}"/>
              </a:ext>
            </a:extLst>
          </p:cNvPr>
          <p:cNvSpPr txBox="1"/>
          <p:nvPr/>
        </p:nvSpPr>
        <p:spPr>
          <a:xfrm>
            <a:off x="4972050" y="3629282"/>
            <a:ext cx="4139700" cy="3000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C65AD-4ADD-F544-9B64-B742CAD78E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23" y="3741061"/>
            <a:ext cx="4826714" cy="2888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13F3B-B9AA-784F-9C7F-501F4B38F3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51" y="1233149"/>
            <a:ext cx="2565156" cy="5022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11BF0-5BC2-564E-8F28-ABDC8DDB65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996" y="3388713"/>
            <a:ext cx="3492295" cy="3306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94F7D-AA40-6D43-9CE9-AB608067576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996" y="1233149"/>
            <a:ext cx="3492295" cy="25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2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62706"/>
            <a:ext cx="9721035" cy="75027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Create a legacy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6341"/>
            <a:ext cx="7036451" cy="42910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Contact: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Patrick Steenberge, Founder &amp; President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Global Football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Patrick@GlobalFootball.com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817.219.7274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www.GlobalFootball.com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6B507-29A4-FE4A-BC36-E20F7E1A77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700" y="562706"/>
            <a:ext cx="3992656" cy="5323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32AD2-C4A7-984E-B199-4B6E46B44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938" y="666523"/>
            <a:ext cx="1536521" cy="823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86D4A-AFA5-2D4B-B418-1D7CB81DA2B7}"/>
              </a:ext>
            </a:extLst>
          </p:cNvPr>
          <p:cNvSpPr txBox="1"/>
          <p:nvPr/>
        </p:nvSpPr>
        <p:spPr>
          <a:xfrm>
            <a:off x="11174505" y="5970494"/>
            <a:ext cx="883024" cy="874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5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6">
            <a:extLst>
              <a:ext uri="{FF2B5EF4-FFF2-40B4-BE49-F238E27FC236}">
                <a16:creationId xmlns:a16="http://schemas.microsoft.com/office/drawing/2014/main" id="{D57A997F-57D3-4F47-B77A-14DE76B507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5B304EBC-E1F0-4042-84B1-65AD44AB17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30F5971A-100F-43B9-AF60-FD95A592D2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B34AA403-A228-4305-AE48-0FF5690E3EF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C6D5112E-7275-4DE8-ACEB-DC16BE1AC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1" name="Group 28">
            <a:extLst>
              <a:ext uri="{FF2B5EF4-FFF2-40B4-BE49-F238E27FC236}">
                <a16:creationId xmlns:a16="http://schemas.microsoft.com/office/drawing/2014/main" id="{CA277B2F-C003-4678-BDF0-80DD290C9AA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35805" y="539628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6BF6FF-20FB-4275-998B-8433B4918F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D1D398E4-2FC9-4077-AE3A-0F24CA10110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E48E2-6D17-4588-82DF-1DE66289BA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4800600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01C8A5-265A-4833-BB33-06D3CC1AB8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660098"/>
            <a:ext cx="4800600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73A6C-7EB7-DE44-A80D-E3F8FBFEA7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44" y="5344034"/>
            <a:ext cx="2138360" cy="113314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57A802C-901D-5C40-A8DC-4BA11488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27" y="1031819"/>
            <a:ext cx="4521370" cy="393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70C0"/>
                </a:solidFill>
              </a:rPr>
              <a:t>U.S. Ambassador to China Terry Branstad, a former long-serving Governor of Iowa, welcomed visitors from drake university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to to his residence and attended the first-ever ncaa d-I football game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on Chinese soil.</a:t>
            </a:r>
            <a:endParaRPr lang="en-US" sz="2900" kern="1200" cap="all" baseline="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A5493-DCE8-A74B-80FA-DECB2D8B12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204" y="428243"/>
            <a:ext cx="6229350" cy="3504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560C9-3DEE-1147-A3C4-A48F2CD1CC6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082" y="4366133"/>
            <a:ext cx="3758597" cy="21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D48898-ED66-6A4D-8B43-81C5960BF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47BB490-3644-774E-883F-4B28A842FC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1F224-BB6D-4E4F-8578-05A33B84D0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7C9F84-775D-324A-BC76-3883ED1171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66E5D9-72B7-F446-90D2-277690A7B4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1C1F8E6-2BD2-104D-BE40-D845F352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76667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Hiking the Gubeikou-Jinsanling section of the Great Wall, which is a challenging climb and takes about 8 hours to complete. 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1100" dirty="0">
                <a:solidFill>
                  <a:srgbClr val="0070C0"/>
                </a:solidFill>
              </a:rPr>
              <a:t>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The landscapes and sights were breathtaking</a:t>
            </a:r>
            <a:endParaRPr lang="en-US" sz="2800" kern="1200" cap="all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2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8AC89AB-A17C-46F7-B061-DE8A3339C7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87EBC6-3075-4F1C-819A-E8FE618EBF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0314CB-54E3-4B0A-BC84-E191900655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ACF3A2-127D-4E67-91BD-C1BED69D61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6F0F344-24FD-4970-8ED5-5735277B35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ADEF1C-F755-461F-A941-7E4A8E6BB0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A7C287-8C35-4FE5-8596-E5DFD94368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49" y="5501599"/>
            <a:ext cx="5758069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 dirty="0">
                <a:solidFill>
                  <a:srgbClr val="244D31"/>
                </a:solidFill>
                <a:latin typeface="+mj-lt"/>
                <a:ea typeface="+mj-ea"/>
                <a:cs typeface="+mj-cs"/>
              </a:rPr>
              <a:t>MEDIA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A5773-0A93-CA47-AB50-74081F549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638D3E4-0D74-0E4E-94EC-99AE0F6752CB}"/>
              </a:ext>
            </a:extLst>
          </p:cNvPr>
          <p:cNvSpPr txBox="1">
            <a:spLocks/>
          </p:cNvSpPr>
          <p:nvPr/>
        </p:nvSpPr>
        <p:spPr>
          <a:xfrm>
            <a:off x="3494093" y="295619"/>
            <a:ext cx="6788164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</a:rPr>
              <a:t>BEIJING YOUTH CLINIC</a:t>
            </a:r>
          </a:p>
        </p:txBody>
      </p:sp>
    </p:spTree>
    <p:extLst>
      <p:ext uri="{BB962C8B-B14F-4D97-AF65-F5344CB8AC3E}">
        <p14:creationId xmlns:p14="http://schemas.microsoft.com/office/powerpoint/2010/main" val="167448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EA833-E68D-C341-9177-AF559B4F7A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3EA80D-ADC0-6946-BA38-583314206D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D5E8C3-B3AD-FD4F-8CF4-C55EE4F432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3" y="4677328"/>
            <a:ext cx="6788164" cy="1658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4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250 youngsters were treated to a hands-on coaching session with enthusiastic players and coaches</a:t>
            </a:r>
          </a:p>
        </p:txBody>
      </p:sp>
    </p:spTree>
    <p:extLst>
      <p:ext uri="{BB962C8B-B14F-4D97-AF65-F5344CB8AC3E}">
        <p14:creationId xmlns:p14="http://schemas.microsoft.com/office/powerpoint/2010/main" val="183974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36F0F344-24FD-4970-8ED5-5735277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BD7B1-2DE5-1849-B232-F985043FE9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79935-8188-6B4B-8EC9-28CF710FDE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972050" y="334791"/>
            <a:ext cx="2543175" cy="4024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426D1-9411-CA4A-9DDF-4EE19B2EB9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620000" y="334791"/>
            <a:ext cx="4248149" cy="4024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4BCE53-BCA8-8F45-A195-E2DC1B9D18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66ADEF1C-F755-461F-A941-7E4A8E6BB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A7C287-8C35-4FE5-8596-E5DFD9436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65858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4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Chinese youth players and coaches </a:t>
            </a:r>
            <a:br>
              <a:rPr lang="en-US" sz="34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cap="all" baseline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are AS eager to learn about our sport through clinics as by playing against traveling opposition</a:t>
            </a:r>
          </a:p>
        </p:txBody>
      </p:sp>
    </p:spTree>
    <p:extLst>
      <p:ext uri="{BB962C8B-B14F-4D97-AF65-F5344CB8AC3E}">
        <p14:creationId xmlns:p14="http://schemas.microsoft.com/office/powerpoint/2010/main" val="146264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0D9A19-CF6B-794D-9DE9-1DA161D5AE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80"/>
            <a:ext cx="9757306" cy="6863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942E19-9E05-DC47-BF49-4081642AD3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72" y="-2"/>
            <a:ext cx="2468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{4B1939D5-EBCA-0544-8C6A-AEA73EB7E141}tf10001070</Template>
  <TotalTime>2029</TotalTime>
  <Words>119</Words>
  <Application>Microsoft Macintosh PowerPoint</Application>
  <PresentationFormat>Widescreen</PresentationFormat>
  <Paragraphs>24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U.S. Ambassador to China Terry Branstad, a former long-serving Governor of Iowa, welcomed visitors from drake university  to to his residence and attended the first-ever ncaa d-I football game  on Chinese soil.</vt:lpstr>
      <vt:lpstr>PowerPoint Presentation</vt:lpstr>
      <vt:lpstr>PowerPoint Presentation</vt:lpstr>
      <vt:lpstr>Hiking the Gubeikou-Jinsanling section of the Great Wall, which is a challenging climb and takes about 8 hours to complete.     The landscapes and sights were breathtaking</vt:lpstr>
      <vt:lpstr>MEDIA COVERAGE</vt:lpstr>
      <vt:lpstr>250 youngsters were treated to a hands-on coaching session with enthusiastic players and coaches</vt:lpstr>
      <vt:lpstr>Chinese youth players and coaches  are AS eager to learn about our sport through clinics as by playing against traveling opposition</vt:lpstr>
      <vt:lpstr>PowerPoint Presentation</vt:lpstr>
      <vt:lpstr>PowerPoint Presentation</vt:lpstr>
      <vt:lpstr>The American visitors won  as expected on gameday, but afterwards, everyone was a winner</vt:lpstr>
      <vt:lpstr>Friends for life!</vt:lpstr>
      <vt:lpstr>PowerPoint Presentation</vt:lpstr>
      <vt:lpstr>Sightseeing &amp; education</vt:lpstr>
      <vt:lpstr>Create a legacy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Boston City FC Communications</dc:title>
  <dc:creator>Microsoft Office User</dc:creator>
  <cp:lastModifiedBy>Microsoft Office User</cp:lastModifiedBy>
  <cp:revision>134</cp:revision>
  <dcterms:created xsi:type="dcterms:W3CDTF">2018-01-04T18:00:01Z</dcterms:created>
  <dcterms:modified xsi:type="dcterms:W3CDTF">2018-07-12T16:13:19Z</dcterms:modified>
</cp:coreProperties>
</file>